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8" r:id="rId6"/>
    <p:sldId id="261" r:id="rId7"/>
    <p:sldId id="263" r:id="rId8"/>
    <p:sldId id="264" r:id="rId9"/>
    <p:sldId id="267" r:id="rId10"/>
    <p:sldId id="260" r:id="rId11"/>
    <p:sldId id="262" r:id="rId12"/>
    <p:sldId id="265" r:id="rId13"/>
    <p:sldId id="266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81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69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8A87A34-81AB-432B-8DAE-1953F412C126}" type="datetimeFigureOut">
              <a:rPr lang="en-US" dirty="0"/>
              <a:pPr/>
              <a:t>4/9/2020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dist/latest-v13.x/docs/api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ABCDB-AD37-4F7B-A43F-972C953FA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3308" y="1908439"/>
            <a:ext cx="8637073" cy="947055"/>
          </a:xfrm>
        </p:spPr>
        <p:txBody>
          <a:bodyPr>
            <a:normAutofit fontScale="90000"/>
          </a:bodyPr>
          <a:lstStyle/>
          <a:p>
            <a:r>
              <a:rPr lang="en-IN" dirty="0"/>
              <a:t>NodeJs Session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FE8BCD-B95E-4CB0-9D6C-18CF784F8813}"/>
              </a:ext>
            </a:extLst>
          </p:cNvPr>
          <p:cNvSpPr txBox="1">
            <a:spLocks/>
          </p:cNvSpPr>
          <p:nvPr/>
        </p:nvSpPr>
        <p:spPr>
          <a:xfrm>
            <a:off x="4870380" y="4114799"/>
            <a:ext cx="6503473" cy="1122947"/>
          </a:xfrm>
          <a:prstGeom prst="rect">
            <a:avLst/>
          </a:prstGeom>
        </p:spPr>
        <p:txBody>
          <a:bodyPr vert="horz" lIns="91440" tIns="45720" rIns="91440" bIns="0" rtlCol="0" anchor="b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IN" sz="4400" dirty="0"/>
              <a:t>By</a:t>
            </a:r>
          </a:p>
          <a:p>
            <a:endParaRPr lang="en-IN" sz="4400" dirty="0"/>
          </a:p>
          <a:p>
            <a:r>
              <a:rPr lang="en-IN" dirty="0"/>
              <a:t>Sashidharan Kanagaraj</a:t>
            </a:r>
          </a:p>
        </p:txBody>
      </p:sp>
    </p:spTree>
    <p:extLst>
      <p:ext uri="{BB962C8B-B14F-4D97-AF65-F5344CB8AC3E}">
        <p14:creationId xmlns:p14="http://schemas.microsoft.com/office/powerpoint/2010/main" val="52783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C1FD6-162B-4F10-AF51-D36F3FA5A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Where to use NodeJs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406DE-1725-43E7-92CC-6A65EFCCF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Real Time Web Application</a:t>
            </a:r>
          </a:p>
          <a:p>
            <a:pPr lvl="1"/>
            <a:r>
              <a:rPr lang="en-IN" dirty="0"/>
              <a:t>Online Browser Games, Chat Application</a:t>
            </a:r>
          </a:p>
          <a:p>
            <a:r>
              <a:rPr lang="en-IN" dirty="0"/>
              <a:t>Single Page Application</a:t>
            </a:r>
          </a:p>
          <a:p>
            <a:r>
              <a:rPr lang="en-IN" dirty="0"/>
              <a:t>Network Application</a:t>
            </a:r>
          </a:p>
          <a:p>
            <a:pPr lvl="1"/>
            <a:r>
              <a:rPr lang="en-IN" dirty="0"/>
              <a:t>Data Streaming, Video &amp; Audio Streaming</a:t>
            </a:r>
          </a:p>
          <a:p>
            <a:r>
              <a:rPr lang="en-IN" dirty="0"/>
              <a:t>JSON API based Application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8531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C7C74-8FCE-4EAF-89A2-24FB2337E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Where Not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185A1-BAC5-4527-9789-DC405B7B1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CPU intensive applications</a:t>
            </a:r>
          </a:p>
        </p:txBody>
      </p:sp>
    </p:spTree>
    <p:extLst>
      <p:ext uri="{BB962C8B-B14F-4D97-AF65-F5344CB8AC3E}">
        <p14:creationId xmlns:p14="http://schemas.microsoft.com/office/powerpoint/2010/main" val="32907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691E5-86A7-4CD9-8014-858D6079A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NodeJs Installation &amp; Environment Setup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41B2549-B632-4DB6-B2E2-EF9E26A1B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Download latest version of Node.js installer.</a:t>
            </a:r>
          </a:p>
          <a:p>
            <a:r>
              <a:rPr lang="en-US" dirty="0"/>
              <a:t>Use the MSI/EXE file and follow the prompts to install the Node.js</a:t>
            </a:r>
          </a:p>
          <a:p>
            <a:r>
              <a:rPr lang="en-US" dirty="0"/>
              <a:t>Installer uses the Node.js distribution in C:\Program Files\</a:t>
            </a:r>
            <a:r>
              <a:rPr lang="en-US" dirty="0" err="1"/>
              <a:t>nodejs</a:t>
            </a:r>
            <a:r>
              <a:rPr lang="en-US" dirty="0"/>
              <a:t>.</a:t>
            </a:r>
          </a:p>
          <a:p>
            <a:r>
              <a:rPr lang="en-US" dirty="0"/>
              <a:t>Installer set the C:\Program Files\</a:t>
            </a:r>
            <a:r>
              <a:rPr lang="en-US" dirty="0" err="1"/>
              <a:t>nodejs</a:t>
            </a:r>
            <a:r>
              <a:rPr lang="en-US" dirty="0"/>
              <a:t>\bin directory in window's PATH environment variable.</a:t>
            </a:r>
          </a:p>
          <a:p>
            <a:r>
              <a:rPr lang="en-US" dirty="0"/>
              <a:t>To Check the installation, type the below command </a:t>
            </a:r>
          </a:p>
          <a:p>
            <a:pPr lvl="2"/>
            <a:r>
              <a:rPr lang="en-US" sz="2000" b="1" i="1" dirty="0"/>
              <a:t>node --version / node –v</a:t>
            </a:r>
          </a:p>
          <a:p>
            <a:pPr marL="457200" lvl="1" indent="0">
              <a:buNone/>
            </a:pPr>
            <a:r>
              <a:rPr lang="en-US" sz="1700" dirty="0"/>
              <a:t>- Displays version of the </a:t>
            </a:r>
            <a:r>
              <a:rPr lang="en-US" sz="1700" dirty="0" err="1"/>
              <a:t>nodejs</a:t>
            </a:r>
            <a:endParaRPr lang="en-US" sz="22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0801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2857F-3867-4040-BD65-DFF7A69E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/>
              <a:t>First Node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64D03-A94B-47BA-812B-BD97F98DF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0" y="2158175"/>
            <a:ext cx="4345401" cy="3308172"/>
          </a:xfrm>
        </p:spPr>
        <p:txBody>
          <a:bodyPr>
            <a:normAutofit/>
          </a:bodyPr>
          <a:lstStyle/>
          <a:p>
            <a:r>
              <a:rPr lang="en-IN" dirty="0"/>
              <a:t>Create a file named as: </a:t>
            </a:r>
            <a:r>
              <a:rPr lang="en-IN" b="1" i="1" dirty="0"/>
              <a:t>first.js</a:t>
            </a:r>
          </a:p>
          <a:p>
            <a:r>
              <a:rPr lang="en-IN" dirty="0"/>
              <a:t>Open first.js and type the command as follows:</a:t>
            </a:r>
          </a:p>
          <a:p>
            <a:pPr lvl="2"/>
            <a:r>
              <a:rPr lang="en-IN" b="1" i="1"/>
              <a:t>console.log(“Hello World”);</a:t>
            </a:r>
          </a:p>
          <a:p>
            <a:r>
              <a:rPr lang="en-IN" i="1"/>
              <a:t>Now </a:t>
            </a:r>
            <a:r>
              <a:rPr lang="en-IN" i="1" dirty="0"/>
              <a:t>run the command as : </a:t>
            </a:r>
            <a:r>
              <a:rPr lang="en-IN" b="1" dirty="0"/>
              <a:t>node first.js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FBADAE-66F0-4A5E-ACEB-A391AA515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5947" y="1857374"/>
            <a:ext cx="5569303" cy="372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400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65373-DDA8-46F0-8378-36AB2CEE1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EE13C-057B-4096-BE34-B68131E05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1916936"/>
            <a:ext cx="9603275" cy="3294576"/>
          </a:xfrm>
        </p:spPr>
        <p:txBody>
          <a:bodyPr/>
          <a:lstStyle/>
          <a:p>
            <a:r>
              <a:rPr lang="en-IN" dirty="0"/>
              <a:t>Try Any Five Default Node </a:t>
            </a:r>
            <a:r>
              <a:rPr lang="en-IN" dirty="0" err="1"/>
              <a:t>api</a:t>
            </a:r>
            <a:r>
              <a:rPr lang="en-IN" dirty="0"/>
              <a:t> modules in you application from the below </a:t>
            </a:r>
            <a:r>
              <a:rPr lang="en-IN" dirty="0" err="1"/>
              <a:t>url</a:t>
            </a:r>
            <a:r>
              <a:rPr lang="en-IN" dirty="0"/>
              <a:t>.</a:t>
            </a:r>
          </a:p>
          <a:p>
            <a:pPr lvl="1"/>
            <a:r>
              <a:rPr lang="en-IN" dirty="0">
                <a:hlinkClick r:id="rId2"/>
              </a:rPr>
              <a:t>https://nodejs.org/dist/latest-v13.x/docs/api/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6145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BFC9-4E7A-4320-BF10-4CA42F03F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550" y="2782124"/>
            <a:ext cx="9603275" cy="1049235"/>
          </a:xfrm>
        </p:spPr>
        <p:txBody>
          <a:bodyPr/>
          <a:lstStyle/>
          <a:p>
            <a:pPr algn="ctr"/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Queries</a:t>
            </a:r>
            <a:r>
              <a:rPr lang="en-IN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44403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C014BF94-4DFC-4A65-99BF-76277891E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B255C7B1-10DA-4D61-B560-5E1F081B3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D732F-096C-4289-9DEC-52EB4E987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028" y="948706"/>
            <a:ext cx="4507707" cy="1049235"/>
          </a:xfrm>
        </p:spPr>
        <p:txBody>
          <a:bodyPr>
            <a:normAutofit/>
          </a:bodyPr>
          <a:lstStyle/>
          <a:p>
            <a:r>
              <a:rPr lang="en-IN"/>
              <a:t>Before Nodejs	</a:t>
            </a:r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8C29B8B-A62C-43CE-92FF-12EAA1D0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60419" b="36564"/>
          <a:stretch/>
        </p:blipFill>
        <p:spPr>
          <a:xfrm>
            <a:off x="1125460" y="643464"/>
            <a:ext cx="4526280" cy="15544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6F8A8-D723-486D-BE69-B7EA34855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1029" y="2167151"/>
            <a:ext cx="5375021" cy="329919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Web applications were written in a client/server model.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Server only responded when client requested and would close the connection after each response.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If the millions of requests coming in at the same time, servers would be delayed till all other requests were responded to.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Good News, Threads are a way for systems to run multiple operations concurrently.</a:t>
            </a:r>
          </a:p>
        </p:txBody>
      </p:sp>
      <p:pic>
        <p:nvPicPr>
          <p:cNvPr id="5" name="Picture 4" descr="A picture containing street&#10;&#10;Description automatically generated">
            <a:extLst>
              <a:ext uri="{FF2B5EF4-FFF2-40B4-BE49-F238E27FC236}">
                <a16:creationId xmlns:a16="http://schemas.microsoft.com/office/drawing/2014/main" id="{5B15C617-B3CD-4D4D-B273-BE2B2E0C0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111" y="1921815"/>
            <a:ext cx="4960442" cy="279024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873EA42-E9E9-4806-A9F6-1718BE38B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99D5523-0BC8-4D5A-871C-69C0725E73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8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70C17-F014-4329-9D70-B23274F2F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NodeJs</a:t>
            </a:r>
          </a:p>
        </p:txBody>
      </p:sp>
      <p:pic>
        <p:nvPicPr>
          <p:cNvPr id="4" name="Picture 3" descr="A picture containing screenshot, clock&#10;&#10;Description automatically generated">
            <a:extLst>
              <a:ext uri="{FF2B5EF4-FFF2-40B4-BE49-F238E27FC236}">
                <a16:creationId xmlns:a16="http://schemas.microsoft.com/office/drawing/2014/main" id="{F4A64A4B-7D42-4A64-9991-752360742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715" y="2105726"/>
            <a:ext cx="6370875" cy="342666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647E-F694-4625-83B0-F623033A0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Chrome’s V8 JavaScript engine.</a:t>
            </a:r>
          </a:p>
          <a:p>
            <a:r>
              <a:rPr lang="en-IN" dirty="0"/>
              <a:t>Asynchronous &amp; Event-driven Programming.</a:t>
            </a:r>
          </a:p>
          <a:p>
            <a:r>
              <a:rPr lang="en-IN" dirty="0"/>
              <a:t>Non-blocking I/O model.</a:t>
            </a:r>
          </a:p>
          <a:p>
            <a:r>
              <a:rPr lang="en-IN" dirty="0"/>
              <a:t>NPM - open source libraries.</a:t>
            </a:r>
          </a:p>
          <a:p>
            <a:r>
              <a:rPr lang="en-IN" dirty="0"/>
              <a:t>Single Threaded.</a:t>
            </a:r>
          </a:p>
        </p:txBody>
      </p:sp>
    </p:spTree>
    <p:extLst>
      <p:ext uri="{BB962C8B-B14F-4D97-AF65-F5344CB8AC3E}">
        <p14:creationId xmlns:p14="http://schemas.microsoft.com/office/powerpoint/2010/main" val="2905098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CB336-36DD-4E8F-A7EC-7809FDDD0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NodeJs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9C6D8-AC92-480B-A938-E0A2A31A4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Open Source</a:t>
            </a:r>
          </a:p>
          <a:p>
            <a:r>
              <a:rPr lang="en-IN" dirty="0"/>
              <a:t>Fast-processing</a:t>
            </a:r>
          </a:p>
          <a:p>
            <a:r>
              <a:rPr lang="en-IN" dirty="0"/>
              <a:t>Scalable for microservices</a:t>
            </a:r>
          </a:p>
          <a:p>
            <a:r>
              <a:rPr lang="en-IN" dirty="0"/>
              <a:t>Seamless JavaScript &amp; JSON support</a:t>
            </a:r>
          </a:p>
          <a:p>
            <a:r>
              <a:rPr lang="en-US" dirty="0"/>
              <a:t>High performance and low-cost technology</a:t>
            </a:r>
            <a:endParaRPr lang="en-IN" dirty="0"/>
          </a:p>
          <a:p>
            <a:r>
              <a:rPr lang="en-IN" dirty="0"/>
              <a:t>No Buffering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2410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471A-2767-4B6B-A4FB-E4C085135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/>
              <a:t>V8 </a:t>
            </a:r>
            <a:r>
              <a:rPr lang="en-IN" dirty="0" err="1"/>
              <a:t>Javascript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C15D4-2DFF-40ED-8C15-F07F091AE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70" y="2158175"/>
            <a:ext cx="4345401" cy="330817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/>
              <a:t>Open source runtime engine written in C++.</a:t>
            </a:r>
          </a:p>
          <a:p>
            <a:pPr>
              <a:lnSpc>
                <a:spcPct val="110000"/>
              </a:lnSpc>
            </a:pPr>
            <a:r>
              <a:rPr lang="en-US" sz="1600"/>
              <a:t>V8 implements a script called ECMAScript as specified in ECMA-262. </a:t>
            </a:r>
          </a:p>
          <a:p>
            <a:pPr>
              <a:lnSpc>
                <a:spcPct val="110000"/>
              </a:lnSpc>
            </a:pPr>
            <a:r>
              <a:rPr lang="en-US" sz="1600"/>
              <a:t>ECMAScript was created by </a:t>
            </a:r>
            <a:r>
              <a:rPr lang="en-US" sz="1600" err="1"/>
              <a:t>Ecma</a:t>
            </a:r>
            <a:r>
              <a:rPr lang="en-US" sz="1600"/>
              <a:t> International to standardize JavaScript</a:t>
            </a:r>
          </a:p>
          <a:p>
            <a:pPr>
              <a:lnSpc>
                <a:spcPct val="110000"/>
              </a:lnSpc>
            </a:pPr>
            <a:r>
              <a:rPr lang="en-US" sz="1600"/>
              <a:t>V8 can run standalone or can be embedded into any C++ application</a:t>
            </a:r>
          </a:p>
          <a:p>
            <a:pPr>
              <a:lnSpc>
                <a:spcPct val="110000"/>
              </a:lnSpc>
            </a:pPr>
            <a:endParaRPr lang="en-IN" sz="160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C66C5AC3-380F-4CAB-9304-885F48C27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907" y="2264073"/>
            <a:ext cx="4773147" cy="268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58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B1DE69F-569C-4A49-8E50-4093C135A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0B488F5-9CE4-4346-B22F-600286ED4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76596F-57DF-4A0C-96D9-046DC3B3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16176A8D-754E-4699-9AAC-A833466A2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  <p:sp useBgFill="1">
        <p:nvSpPr>
          <p:cNvPr id="56" name="Rectangle 22">
            <a:extLst>
              <a:ext uri="{FF2B5EF4-FFF2-40B4-BE49-F238E27FC236}">
                <a16:creationId xmlns:a16="http://schemas.microsoft.com/office/drawing/2014/main" id="{B374BF5C-C264-47AF-9C49-1875F88B9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24">
            <a:extLst>
              <a:ext uri="{FF2B5EF4-FFF2-40B4-BE49-F238E27FC236}">
                <a16:creationId xmlns:a16="http://schemas.microsoft.com/office/drawing/2014/main" id="{EA9A5156-A214-495D-9493-B85A2B08F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FCB336-36DD-4E8F-A7EC-7809FDDD0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988098"/>
            <a:ext cx="2840114" cy="2407723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Event Loop</a:t>
            </a:r>
          </a:p>
        </p:txBody>
      </p:sp>
      <p:pic>
        <p:nvPicPr>
          <p:cNvPr id="58" name="Picture 26">
            <a:extLst>
              <a:ext uri="{FF2B5EF4-FFF2-40B4-BE49-F238E27FC236}">
                <a16:creationId xmlns:a16="http://schemas.microsoft.com/office/drawing/2014/main" id="{14043B93-31EA-42C9-A52B-7B10135FC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7" t="474" r="75256" b="36564"/>
          <a:stretch/>
        </p:blipFill>
        <p:spPr>
          <a:xfrm>
            <a:off x="655218" y="643464"/>
            <a:ext cx="2834640" cy="1554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B26DC251-CF3C-487C-93C0-74344C270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CEA138F-B3C3-4365-85E4-0CE0DE739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30">
              <a:extLst>
                <a:ext uri="{FF2B5EF4-FFF2-40B4-BE49-F238E27FC236}">
                  <a16:creationId xmlns:a16="http://schemas.microsoft.com/office/drawing/2014/main" id="{62192585-FCC1-4D9A-8E7B-940845AD1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32">
            <a:extLst>
              <a:ext uri="{FF2B5EF4-FFF2-40B4-BE49-F238E27FC236}">
                <a16:creationId xmlns:a16="http://schemas.microsoft.com/office/drawing/2014/main" id="{F07A6A06-44A6-41CD-B49D-7FAFA5119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871" y="977965"/>
            <a:ext cx="6615197" cy="4135339"/>
          </a:xfrm>
          <a:prstGeom prst="rect">
            <a:avLst/>
          </a:prstGeom>
          <a:solidFill>
            <a:srgbClr val="FFFFFE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device&#10;&#10;Description automatically generated">
            <a:extLst>
              <a:ext uri="{FF2B5EF4-FFF2-40B4-BE49-F238E27FC236}">
                <a16:creationId xmlns:a16="http://schemas.microsoft.com/office/drawing/2014/main" id="{58C46A88-58D4-40ED-8BBD-D61C1B92AB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8374" y="1250946"/>
            <a:ext cx="6282919" cy="3596970"/>
          </a:xfrm>
          <a:prstGeom prst="rect">
            <a:avLst/>
          </a:prstGeom>
        </p:spPr>
      </p:pic>
      <p:pic>
        <p:nvPicPr>
          <p:cNvPr id="61" name="Picture 34">
            <a:extLst>
              <a:ext uri="{FF2B5EF4-FFF2-40B4-BE49-F238E27FC236}">
                <a16:creationId xmlns:a16="http://schemas.microsoft.com/office/drawing/2014/main" id="{374CBFC4-E02A-4F3E-AB09-DAD63A764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cxnSp>
        <p:nvCxnSpPr>
          <p:cNvPr id="62" name="Straight Connector 36">
            <a:extLst>
              <a:ext uri="{FF2B5EF4-FFF2-40B4-BE49-F238E27FC236}">
                <a16:creationId xmlns:a16="http://schemas.microsoft.com/office/drawing/2014/main" id="{170F181A-95DA-4251-AC11-0C9302264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962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CB336-36DD-4E8F-A7EC-7809FDDD0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Blocking Vs Non-Blocking I/O</a:t>
            </a:r>
            <a:endParaRPr lang="en-IN" dirty="0"/>
          </a:p>
        </p:txBody>
      </p:sp>
      <p:pic>
        <p:nvPicPr>
          <p:cNvPr id="11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47477A1-5CA4-4205-BF26-A66DDD8AE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1477941"/>
            <a:ext cx="5514975" cy="4256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BBB8AC49-DD98-4551-818B-4A81638B3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4063" y="1477941"/>
            <a:ext cx="6229350" cy="4256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70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CB1DE69F-569C-4A49-8E50-4093C135A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50B488F5-9CE4-4346-B22F-600286ED4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F76596F-57DF-4A0C-96D9-046DC3B3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16176A8D-754E-4699-9AAC-A833466A2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B374BF5C-C264-47AF-9C49-1875F88B9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A9A5156-A214-495D-9493-B85A2B08F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FCB336-36DD-4E8F-A7EC-7809FDDD0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988098"/>
            <a:ext cx="2840114" cy="2407723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 err="1"/>
              <a:t>NodeJs</a:t>
            </a:r>
            <a:r>
              <a:rPr lang="en-US" sz="3600" dirty="0"/>
              <a:t> System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4043B93-31EA-42C9-A52B-7B10135FC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7" t="474" r="75256" b="36564"/>
          <a:stretch/>
        </p:blipFill>
        <p:spPr>
          <a:xfrm>
            <a:off x="655218" y="643464"/>
            <a:ext cx="2834640" cy="1554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B26DC251-CF3C-487C-93C0-74344C270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CEA138F-B3C3-4365-85E4-0CE0DE739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2192585-FCC1-4D9A-8E7B-940845AD1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F07A6A06-44A6-41CD-B49D-7FAFA5119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871" y="977965"/>
            <a:ext cx="6615197" cy="4135339"/>
          </a:xfrm>
          <a:prstGeom prst="rect">
            <a:avLst/>
          </a:prstGeom>
          <a:solidFill>
            <a:srgbClr val="FFFFFE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3F2097-B15C-4254-A609-470EBA2B8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8374" y="1808554"/>
            <a:ext cx="6282919" cy="2481753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374CBFC4-E02A-4F3E-AB09-DAD63A764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70F181A-95DA-4251-AC11-0C9302264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4409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ABC1B-0371-4836-9C69-E4F8EFF80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NPM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B4146-4213-47A0-B3FD-2B4F6C102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Libraries which built by the awesome community which will solve most of your generic problems.</a:t>
            </a:r>
          </a:p>
          <a:p>
            <a:r>
              <a:rPr lang="en-US" dirty="0"/>
              <a:t>The packages you can use in the app make development faster and efficient.</a:t>
            </a:r>
          </a:p>
          <a:p>
            <a:r>
              <a:rPr lang="en-US" dirty="0"/>
              <a:t>Publicly available, reusable components, available through easy installation via an online repository, with version and dependency management</a:t>
            </a:r>
          </a:p>
          <a:p>
            <a:r>
              <a:rPr lang="en-US" dirty="0"/>
              <a:t>Some most important modules are:</a:t>
            </a:r>
          </a:p>
          <a:p>
            <a:pPr lvl="1"/>
            <a:r>
              <a:rPr lang="en-US" dirty="0"/>
              <a:t>Express, socket, </a:t>
            </a:r>
            <a:r>
              <a:rPr lang="en-US" dirty="0" err="1"/>
              <a:t>mongodb</a:t>
            </a:r>
            <a:r>
              <a:rPr lang="en-US" dirty="0"/>
              <a:t>, http, connect, passport, </a:t>
            </a:r>
            <a:r>
              <a:rPr lang="en-US" dirty="0" err="1"/>
              <a:t>etc</a:t>
            </a:r>
            <a:r>
              <a:rPr lang="en-US" dirty="0"/>
              <a:t>….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45940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441</Words>
  <Application>Microsoft Office PowerPoint</Application>
  <PresentationFormat>Widescreen</PresentationFormat>
  <Paragraphs>62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Century Gothic</vt:lpstr>
      <vt:lpstr>Gallery</vt:lpstr>
      <vt:lpstr>NodeJs Session</vt:lpstr>
      <vt:lpstr>Before Nodejs </vt:lpstr>
      <vt:lpstr>What is NodeJs</vt:lpstr>
      <vt:lpstr>Why NodeJs</vt:lpstr>
      <vt:lpstr>V8 Javascript</vt:lpstr>
      <vt:lpstr>Event Loop</vt:lpstr>
      <vt:lpstr>Blocking Vs Non-Blocking I/O</vt:lpstr>
      <vt:lpstr>NodeJs System</vt:lpstr>
      <vt:lpstr>NPM </vt:lpstr>
      <vt:lpstr>Where to use NodeJs</vt:lpstr>
      <vt:lpstr>Where Not to Use</vt:lpstr>
      <vt:lpstr>NodeJs Installation &amp; Environment Setup</vt:lpstr>
      <vt:lpstr>First Node Application</vt:lpstr>
      <vt:lpstr>Assessment</vt:lpstr>
      <vt:lpstr>Queries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NodeJs Session</dc:title>
  <dc:creator>Sashidharan Kanagaraj</dc:creator>
  <cp:lastModifiedBy>Sashidharan Kanagaraj</cp:lastModifiedBy>
  <cp:revision>8</cp:revision>
  <dcterms:created xsi:type="dcterms:W3CDTF">2020-04-09T08:02:55Z</dcterms:created>
  <dcterms:modified xsi:type="dcterms:W3CDTF">2020-04-09T16:12:05Z</dcterms:modified>
</cp:coreProperties>
</file>